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444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1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28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2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92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09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99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56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33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61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31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35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1330-B612-462E-8CE8-382DF2E31C71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7CEDE-D90B-45A2-BC28-08AB24C17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63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/>
          <p:cNvGrpSpPr/>
          <p:nvPr/>
        </p:nvGrpSpPr>
        <p:grpSpPr>
          <a:xfrm>
            <a:off x="1179668" y="332508"/>
            <a:ext cx="30287685" cy="4322619"/>
            <a:chOff x="1179668" y="332508"/>
            <a:chExt cx="30287685" cy="5141198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18000" y="415635"/>
              <a:ext cx="11341345" cy="4725562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9668" y="332508"/>
              <a:ext cx="5337676" cy="5141198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60001" y="1760909"/>
              <a:ext cx="8607352" cy="2327195"/>
            </a:xfrm>
            <a:prstGeom prst="rect">
              <a:avLst/>
            </a:prstGeom>
          </p:spPr>
        </p:pic>
      </p:grpSp>
      <p:sp>
        <p:nvSpPr>
          <p:cNvPr id="12" name="Retângulo 34"/>
          <p:cNvSpPr>
            <a:spLocks noChangeArrowheads="1"/>
          </p:cNvSpPr>
          <p:nvPr/>
        </p:nvSpPr>
        <p:spPr bwMode="auto">
          <a:xfrm>
            <a:off x="1368425" y="5216318"/>
            <a:ext cx="28904746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8400" b="1" dirty="0">
                <a:latin typeface="Arial" panose="020B0604020202020204" pitchFamily="34" charset="0"/>
              </a:rPr>
              <a:t>Título</a:t>
            </a:r>
          </a:p>
        </p:txBody>
      </p:sp>
      <p:sp>
        <p:nvSpPr>
          <p:cNvPr id="13" name="Retângulo 44"/>
          <p:cNvSpPr>
            <a:spLocks noChangeArrowheads="1"/>
          </p:cNvSpPr>
          <p:nvPr/>
        </p:nvSpPr>
        <p:spPr bwMode="auto">
          <a:xfrm>
            <a:off x="2547257" y="7073455"/>
            <a:ext cx="27119944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>
                <a:latin typeface="Arial" panose="020B0604020202020204" pitchFamily="34" charset="0"/>
              </a:rPr>
              <a:t>ULTIMO SOBRENOME, Nome ¹; ULTIMO SOBRENOME, Nome ¹; ULTIMO SOBRENOME, Nome ¹</a:t>
            </a:r>
            <a:br>
              <a:rPr lang="pt-BR" altLang="pt-BR" sz="3600" dirty="0">
                <a:latin typeface="Arial" panose="020B0604020202020204" pitchFamily="34" charset="0"/>
              </a:rPr>
            </a:br>
            <a:r>
              <a:rPr lang="pt-BR" altLang="pt-BR" sz="3600" dirty="0">
                <a:latin typeface="Arial" panose="020B0604020202020204" pitchFamily="34" charset="0"/>
              </a:rPr>
              <a:t>¹ Instituição do autor segundo marcação (</a:t>
            </a:r>
            <a:r>
              <a:rPr lang="pt-BR" altLang="pt-BR" sz="3600" dirty="0" err="1">
                <a:latin typeface="Arial" panose="020B0604020202020204" pitchFamily="34" charset="0"/>
              </a:rPr>
              <a:t>ex</a:t>
            </a:r>
            <a:r>
              <a:rPr lang="pt-BR" altLang="pt-BR" sz="3600" dirty="0">
                <a:latin typeface="Arial" panose="020B0604020202020204" pitchFamily="34" charset="0"/>
              </a:rPr>
              <a:t>: ¹Instituto Federal de Educação, Ciência e Tecnologia de Minas Gerais – Campus São João Evangelista)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1008063" y="9869938"/>
            <a:ext cx="14930437" cy="86201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000" b="1" dirty="0"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152525" y="21014188"/>
            <a:ext cx="14857413" cy="86201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000" b="1">
                <a:latin typeface="Arial" panose="020B0604020202020204" pitchFamily="34" charset="0"/>
              </a:rPr>
              <a:t>OBJETIVO</a:t>
            </a: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152525" y="26387875"/>
            <a:ext cx="14857413" cy="86201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000" b="1" dirty="0">
                <a:latin typeface="Arial" panose="020B0604020202020204" pitchFamily="34" charset="0"/>
              </a:rPr>
              <a:t>METODOLOGIA</a:t>
            </a:r>
          </a:p>
        </p:txBody>
      </p:sp>
      <p:sp>
        <p:nvSpPr>
          <p:cNvPr id="17" name="Text Box 47"/>
          <p:cNvSpPr txBox="1">
            <a:spLocks noChangeArrowheads="1"/>
          </p:cNvSpPr>
          <p:nvPr/>
        </p:nvSpPr>
        <p:spPr bwMode="auto">
          <a:xfrm>
            <a:off x="17808575" y="9915975"/>
            <a:ext cx="14041438" cy="86042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000" b="1" dirty="0">
                <a:latin typeface="Arial" panose="020B0604020202020204" pitchFamily="34" charset="0"/>
              </a:rPr>
              <a:t>RESULTADOS E DISCUSSÃO</a:t>
            </a:r>
          </a:p>
        </p:txBody>
      </p:sp>
      <p:sp>
        <p:nvSpPr>
          <p:cNvPr id="18" name="Text Box 47"/>
          <p:cNvSpPr txBox="1">
            <a:spLocks noChangeArrowheads="1"/>
          </p:cNvSpPr>
          <p:nvPr/>
        </p:nvSpPr>
        <p:spPr bwMode="auto">
          <a:xfrm>
            <a:off x="17570450" y="26573613"/>
            <a:ext cx="14041438" cy="86201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000" b="1">
                <a:latin typeface="Arial" panose="020B0604020202020204" pitchFamily="34" charset="0"/>
              </a:rPr>
              <a:t>CONCLUSÃO</a:t>
            </a:r>
          </a:p>
        </p:txBody>
      </p:sp>
      <p:sp>
        <p:nvSpPr>
          <p:cNvPr id="19" name="Text Box 47"/>
          <p:cNvSpPr txBox="1">
            <a:spLocks noChangeArrowheads="1"/>
          </p:cNvSpPr>
          <p:nvPr/>
        </p:nvSpPr>
        <p:spPr bwMode="auto">
          <a:xfrm>
            <a:off x="17497425" y="37457513"/>
            <a:ext cx="14043025" cy="86201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000" b="1">
                <a:latin typeface="Arial" panose="020B0604020202020204" pitchFamily="34" charset="0"/>
              </a:rPr>
              <a:t>AGRADECIMENTOS</a:t>
            </a:r>
          </a:p>
        </p:txBody>
      </p:sp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6697663" y="32641038"/>
            <a:ext cx="2303462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600">
                <a:latin typeface="Arial" panose="020B0604020202020204" pitchFamily="34" charset="0"/>
              </a:rPr>
              <a:t>	Arial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>
              <a:latin typeface="Arial" panose="020B0604020202020204" pitchFamily="34" charset="0"/>
            </a:endParaRP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6980238" y="22812825"/>
            <a:ext cx="2305050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600">
                <a:latin typeface="Arial" panose="020B0604020202020204" pitchFamily="34" charset="0"/>
              </a:rPr>
              <a:t>	Arial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>
              <a:latin typeface="Arial" panose="020B0604020202020204" pitchFamily="34" charset="0"/>
            </a:endParaRP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6975475" y="14310175"/>
            <a:ext cx="2305050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>
                <a:latin typeface="Arial" panose="020B0604020202020204" pitchFamily="34" charset="0"/>
              </a:rPr>
              <a:t>	Arial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 dirty="0">
              <a:latin typeface="Arial" panose="020B0604020202020204" pitchFamily="34" charset="0"/>
            </a:endParaRP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23293388" y="16796200"/>
            <a:ext cx="2305050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>
                <a:latin typeface="Arial" panose="020B0604020202020204" pitchFamily="34" charset="0"/>
              </a:rPr>
              <a:t>	Arial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 dirty="0">
              <a:latin typeface="Arial" panose="020B0604020202020204" pitchFamily="34" charset="0"/>
            </a:endParaRPr>
          </a:p>
        </p:txBody>
      </p:sp>
      <p:sp>
        <p:nvSpPr>
          <p:cNvPr id="24" name="Text Box 50"/>
          <p:cNvSpPr txBox="1">
            <a:spLocks noChangeArrowheads="1"/>
          </p:cNvSpPr>
          <p:nvPr/>
        </p:nvSpPr>
        <p:spPr bwMode="auto">
          <a:xfrm>
            <a:off x="22525038" y="39376800"/>
            <a:ext cx="2303462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600">
                <a:latin typeface="Arial" panose="020B0604020202020204" pitchFamily="34" charset="0"/>
              </a:rPr>
              <a:t>	Arial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>
              <a:latin typeface="Arial" panose="020B0604020202020204" pitchFamily="34" charset="0"/>
            </a:endParaRPr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23079075" y="31139263"/>
            <a:ext cx="2303463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600">
                <a:latin typeface="Arial" panose="020B0604020202020204" pitchFamily="34" charset="0"/>
              </a:rPr>
              <a:t>	Arial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26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6</cp:revision>
  <dcterms:created xsi:type="dcterms:W3CDTF">2022-03-26T22:33:59Z</dcterms:created>
  <dcterms:modified xsi:type="dcterms:W3CDTF">2022-03-27T00:08:10Z</dcterms:modified>
</cp:coreProperties>
</file>